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DD7583D-0CA7-4A41-9B6D-A648D8F251AD}" v="11" dt="2019-10-22T17:45:46.0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557"/>
    <p:restoredTop sz="94646"/>
  </p:normalViewPr>
  <p:slideViewPr>
    <p:cSldViewPr snapToGrid="0" snapToObjects="1">
      <p:cViewPr varScale="1">
        <p:scale>
          <a:sx n="115" d="100"/>
          <a:sy n="115" d="100"/>
        </p:scale>
        <p:origin x="1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10/23/2019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4EA47-05D1-BF46-B7B1-1A690148B8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Nyttige </a:t>
            </a:r>
            <a:r>
              <a:rPr lang="nb-NO" dirty="0" err="1"/>
              <a:t>apper</a:t>
            </a:r>
            <a:endParaRPr lang="nb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DC6975-6E93-D44C-9A93-39167CEF94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632200"/>
            <a:ext cx="9448800" cy="673099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4141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B164B-EFEB-1441-9204-25006DFC8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Apper</a:t>
            </a:r>
            <a:r>
              <a:rPr lang="nb-NO" dirty="0"/>
              <a:t> du allerede har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EC7D0-C398-124B-AE21-42130BD6B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Klokke med mange funksjoner</a:t>
            </a:r>
          </a:p>
          <a:p>
            <a:r>
              <a:rPr lang="nb-NO" dirty="0"/>
              <a:t>Kalender</a:t>
            </a:r>
          </a:p>
          <a:p>
            <a:r>
              <a:rPr lang="nb-NO" dirty="0"/>
              <a:t>Kalkulator</a:t>
            </a:r>
          </a:p>
          <a:p>
            <a:r>
              <a:rPr lang="nb-NO" dirty="0"/>
              <a:t>Kart</a:t>
            </a:r>
          </a:p>
          <a:p>
            <a:r>
              <a:rPr lang="nb-NO" dirty="0"/>
              <a:t>Været</a:t>
            </a:r>
          </a:p>
          <a:p>
            <a:r>
              <a:rPr lang="nb-NO" dirty="0"/>
              <a:t>Kompass</a:t>
            </a:r>
          </a:p>
          <a:p>
            <a:endParaRPr lang="nb-NO" dirty="0"/>
          </a:p>
          <a:p>
            <a:r>
              <a:rPr lang="nb-NO" dirty="0"/>
              <a:t>og mange andre verktøy..</a:t>
            </a:r>
          </a:p>
        </p:txBody>
      </p:sp>
    </p:spTree>
    <p:extLst>
      <p:ext uri="{BB962C8B-B14F-4D97-AF65-F5344CB8AC3E}">
        <p14:creationId xmlns:p14="http://schemas.microsoft.com/office/powerpoint/2010/main" val="82143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F8FE6-0CFE-B04A-80DD-F2F5CD538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Apper</a:t>
            </a:r>
            <a:r>
              <a:rPr lang="nb-NO" dirty="0"/>
              <a:t> du kan laste 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CB76E-917E-0A41-BDE1-7365F2829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700" y="1742057"/>
            <a:ext cx="11404600" cy="6117085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- Hjelp 113</a:t>
            </a:r>
          </a:p>
          <a:p>
            <a:pPr>
              <a:buFontTx/>
              <a:buChar char="-"/>
            </a:pPr>
            <a:r>
              <a:rPr lang="nb-NO" dirty="0"/>
              <a:t>Vy (NSB)</a:t>
            </a:r>
          </a:p>
          <a:p>
            <a:pPr>
              <a:buFontTx/>
              <a:buChar char="-"/>
            </a:pPr>
            <a:r>
              <a:rPr lang="nb-NO" dirty="0"/>
              <a:t>Ruter &amp; Ruter Reise</a:t>
            </a:r>
          </a:p>
          <a:p>
            <a:pPr>
              <a:buFontTx/>
              <a:buChar char="-"/>
            </a:pPr>
            <a:r>
              <a:rPr lang="nb-NO" dirty="0"/>
              <a:t>Vipps</a:t>
            </a:r>
          </a:p>
          <a:p>
            <a:pPr>
              <a:buFontTx/>
              <a:buChar char="-"/>
            </a:pPr>
            <a:r>
              <a:rPr lang="nb-NO" dirty="0"/>
              <a:t>Coop Medlem, Æ, Trumf</a:t>
            </a:r>
          </a:p>
          <a:p>
            <a:pPr>
              <a:buFontTx/>
              <a:buChar char="-"/>
            </a:pPr>
            <a:r>
              <a:rPr lang="nb-NO" dirty="0"/>
              <a:t>Førerkort-</a:t>
            </a:r>
            <a:r>
              <a:rPr lang="nb-NO" dirty="0" err="1"/>
              <a:t>appen</a:t>
            </a:r>
            <a:endParaRPr lang="nb-NO" dirty="0"/>
          </a:p>
          <a:p>
            <a:pPr>
              <a:buFontTx/>
              <a:buChar char="-"/>
            </a:pPr>
            <a:r>
              <a:rPr lang="nb-NO" dirty="0" err="1"/>
              <a:t>Facebook</a:t>
            </a:r>
            <a:r>
              <a:rPr lang="nb-NO" dirty="0"/>
              <a:t> &amp; Messenger</a:t>
            </a:r>
          </a:p>
          <a:p>
            <a:pPr>
              <a:buFontTx/>
              <a:buChar char="-"/>
            </a:pPr>
            <a:r>
              <a:rPr lang="nb-NO" dirty="0" err="1"/>
              <a:t>Snapchat</a:t>
            </a:r>
            <a:endParaRPr lang="nb-NO" dirty="0"/>
          </a:p>
          <a:p>
            <a:pPr>
              <a:buFontTx/>
              <a:buChar char="-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97330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67D65-2327-074A-B3E0-BD1518C74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laste ned en </a:t>
            </a:r>
            <a:r>
              <a:rPr lang="nb-NO" dirty="0" err="1"/>
              <a:t>app</a:t>
            </a:r>
            <a:r>
              <a:rPr lang="nb-NO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B5B9B-FF82-7C43-8DE6-93D950D26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Steg 1: Åpne </a:t>
            </a:r>
            <a:r>
              <a:rPr lang="nb-NO" dirty="0" err="1"/>
              <a:t>AppStore</a:t>
            </a:r>
            <a:r>
              <a:rPr lang="nb-NO" dirty="0"/>
              <a:t> eller Play Butikk avhengig av hvilken type telefon du bruker.</a:t>
            </a:r>
          </a:p>
          <a:p>
            <a:r>
              <a:rPr lang="nb-NO" dirty="0"/>
              <a:t>Steg 2: Bruk søkefeltet i din butikk og skriv inn navnet på den </a:t>
            </a:r>
            <a:r>
              <a:rPr lang="nb-NO" dirty="0" err="1"/>
              <a:t>appen</a:t>
            </a:r>
            <a:r>
              <a:rPr lang="nb-NO" dirty="0"/>
              <a:t> du vil laste ned.</a:t>
            </a:r>
          </a:p>
          <a:p>
            <a:r>
              <a:rPr lang="nb-NO" dirty="0"/>
              <a:t>Steg 3: Trykk på «last ned» eller «Installer».</a:t>
            </a:r>
          </a:p>
          <a:p>
            <a:endParaRPr lang="nb-NO" dirty="0"/>
          </a:p>
          <a:p>
            <a:r>
              <a:rPr lang="nb-NO" dirty="0"/>
              <a:t>Du vil nå kunne finne </a:t>
            </a:r>
            <a:r>
              <a:rPr lang="nb-NO" dirty="0" err="1"/>
              <a:t>appen</a:t>
            </a:r>
            <a:r>
              <a:rPr lang="nb-NO" dirty="0"/>
              <a:t> i din oversikt.</a:t>
            </a:r>
          </a:p>
        </p:txBody>
      </p:sp>
    </p:spTree>
    <p:extLst>
      <p:ext uri="{BB962C8B-B14F-4D97-AF65-F5344CB8AC3E}">
        <p14:creationId xmlns:p14="http://schemas.microsoft.com/office/powerpoint/2010/main" val="264127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8D4D3-B9CE-EE46-9C57-9BBBAA662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Kontoer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883D55-F2BF-A642-BCFF-7839D24CA0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De fleste </a:t>
            </a:r>
            <a:r>
              <a:rPr lang="nb-NO" dirty="0" err="1"/>
              <a:t>apper</a:t>
            </a:r>
            <a:r>
              <a:rPr lang="nb-NO" dirty="0"/>
              <a:t> krever at du oppretter en brukerkonto. Det kan være lurt å ta vare på kontoinformasjonen du oppretter. På denne måten unngår du at du mister din </a:t>
            </a:r>
            <a:r>
              <a:rPr lang="nb-NO" dirty="0" err="1"/>
              <a:t>appdata</a:t>
            </a:r>
            <a:r>
              <a:rPr lang="nb-NO" dirty="0"/>
              <a:t> om du skulle bli logget ut av </a:t>
            </a:r>
            <a:r>
              <a:rPr lang="nb-NO" dirty="0" err="1"/>
              <a:t>appen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Husk at dine kontoer er dine. Ikke del din brukerinformasjon med noen.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1409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91AB3-2E1E-EE4D-AAB1-E89DE3A380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14400" y="3167594"/>
            <a:ext cx="8610600" cy="1293028"/>
          </a:xfrm>
        </p:spPr>
        <p:txBody>
          <a:bodyPr/>
          <a:lstStyle/>
          <a:p>
            <a:r>
              <a:rPr lang="nb-NO" dirty="0"/>
              <a:t>Spørsmål?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37D372-5ECC-2541-A259-ADB99FA51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04200" y="784859"/>
            <a:ext cx="10820400" cy="4024125"/>
          </a:xfrm>
        </p:spPr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266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Vapor Trail</Template>
  <TotalTime>2545</TotalTime>
  <Words>171</Words>
  <Application>Microsoft Office PowerPoint</Application>
  <PresentationFormat>Widescreen</PresentationFormat>
  <Paragraphs>30</Paragraphs>
  <Slides>6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6</vt:i4>
      </vt:variant>
    </vt:vector>
  </HeadingPairs>
  <TitlesOfParts>
    <vt:vector size="9" baseType="lpstr">
      <vt:lpstr>Arial</vt:lpstr>
      <vt:lpstr>Century Gothic</vt:lpstr>
      <vt:lpstr>Vapor Trail</vt:lpstr>
      <vt:lpstr>Nyttige apper</vt:lpstr>
      <vt:lpstr>Apper du allerede har</vt:lpstr>
      <vt:lpstr>Apper du kan laste ned</vt:lpstr>
      <vt:lpstr>Hvordan laste ned en app?</vt:lpstr>
      <vt:lpstr>Kontoer</vt:lpstr>
      <vt:lpstr>Spørsmål?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Din mobiltelefon</dc:title>
  <dc:creator>Sigurd Bertelsen</dc:creator>
  <cp:lastModifiedBy>Ida Skjerve</cp:lastModifiedBy>
  <cp:revision>3</cp:revision>
  <dcterms:created xsi:type="dcterms:W3CDTF">2019-09-18T15:52:55Z</dcterms:created>
  <dcterms:modified xsi:type="dcterms:W3CDTF">2019-10-23T12:02:24Z</dcterms:modified>
</cp:coreProperties>
</file>